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5" r:id="rId4"/>
    <p:sldId id="273" r:id="rId5"/>
    <p:sldId id="276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B10B8C6-0BCC-40D7-BCC3-A49EE1D79E51}"/>
              </a:ext>
            </a:extLst>
          </p:cNvPr>
          <p:cNvSpPr txBox="1"/>
          <p:nvPr/>
        </p:nvSpPr>
        <p:spPr>
          <a:xfrm>
            <a:off x="982776" y="861449"/>
            <a:ext cx="3959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CF26351-7C2E-4211-B241-1DE91A0A6DFF}"/>
              </a:ext>
            </a:extLst>
          </p:cNvPr>
          <p:cNvSpPr txBox="1"/>
          <p:nvPr/>
        </p:nvSpPr>
        <p:spPr>
          <a:xfrm>
            <a:off x="6522508" y="861449"/>
            <a:ext cx="5463646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A707C83-5CF9-092F-0673-D0E20B03C7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429" y="1269678"/>
            <a:ext cx="4414007" cy="506536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B58D541-CB05-C4D2-03C8-16AC686208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5177" y="1267058"/>
            <a:ext cx="4400147" cy="5065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Lecture offerte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321D0BB-81B2-4ABC-9C37-9A8C4716E85C}"/>
              </a:ext>
            </a:extLst>
          </p:cNvPr>
          <p:cNvSpPr txBox="1"/>
          <p:nvPr/>
        </p:nvSpPr>
        <p:spPr>
          <a:xfrm>
            <a:off x="541665" y="1395256"/>
            <a:ext cx="3959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BB46AFB-4682-4D31-A52D-BE870E66D544}"/>
              </a:ext>
            </a:extLst>
          </p:cNvPr>
          <p:cNvSpPr txBox="1"/>
          <p:nvPr/>
        </p:nvSpPr>
        <p:spPr>
          <a:xfrm>
            <a:off x="6522508" y="949646"/>
            <a:ext cx="5463646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A1C7EFE-E877-159E-E216-F28F01B1B0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784" y="1982973"/>
            <a:ext cx="5809676" cy="39755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063198B-EE61-AD87-9C7C-75B3C432FF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1934" y="1497386"/>
            <a:ext cx="5804220" cy="41090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18965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Récitation du poème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2 – Je mets en voix un court texte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68B9613-A67E-4F46-81C9-FE71338070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16474" y="993256"/>
            <a:ext cx="3742266" cy="496667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EC509C0-9A56-4323-97D8-4CAC3624671A}"/>
              </a:ext>
            </a:extLst>
          </p:cNvPr>
          <p:cNvSpPr txBox="1"/>
          <p:nvPr/>
        </p:nvSpPr>
        <p:spPr>
          <a:xfrm>
            <a:off x="947849" y="1637840"/>
            <a:ext cx="54202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Je récite mon poème :</a:t>
            </a:r>
          </a:p>
          <a:p>
            <a:pPr marL="571500" indent="-571500">
              <a:buFontTx/>
              <a:buChar char="-"/>
            </a:pPr>
            <a:r>
              <a:rPr lang="fr-FR" sz="3600" dirty="0"/>
              <a:t>devant un petit groupe d’élèves</a:t>
            </a:r>
          </a:p>
          <a:p>
            <a:r>
              <a:rPr lang="fr-FR" sz="3600" dirty="0"/>
              <a:t>ou</a:t>
            </a:r>
          </a:p>
          <a:p>
            <a:r>
              <a:rPr lang="fr-FR" sz="3600" dirty="0"/>
              <a:t>- devant la classe entière</a:t>
            </a:r>
          </a:p>
          <a:p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321D0BB-81B2-4ABC-9C37-9A8C4716E85C}"/>
              </a:ext>
            </a:extLst>
          </p:cNvPr>
          <p:cNvSpPr txBox="1"/>
          <p:nvPr/>
        </p:nvSpPr>
        <p:spPr>
          <a:xfrm>
            <a:off x="1083331" y="445982"/>
            <a:ext cx="48848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4944A"/>
                </a:solidFill>
              </a:rPr>
              <a:t>CE1 :</a:t>
            </a:r>
          </a:p>
          <a:p>
            <a:r>
              <a:rPr lang="fr-FR" sz="2400" b="1" dirty="0"/>
              <a:t>Découverte des antonymes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BB46AFB-4682-4D31-A52D-BE870E66D544}"/>
              </a:ext>
            </a:extLst>
          </p:cNvPr>
          <p:cNvSpPr txBox="1"/>
          <p:nvPr/>
        </p:nvSpPr>
        <p:spPr>
          <a:xfrm>
            <a:off x="6522508" y="829527"/>
            <a:ext cx="5463646" cy="3119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rgbClr val="9EC979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Collecte « on »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Recopier sur une affiche des phrases dans lesquelles apparait le mot « on »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DCC20F4-737E-4BD1-8D8B-38F767CD46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958607">
            <a:off x="2974793" y="4427327"/>
            <a:ext cx="3237393" cy="1560796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3C8036EB-83CE-4F66-BA3C-817190367616}"/>
              </a:ext>
            </a:extLst>
          </p:cNvPr>
          <p:cNvSpPr txBox="1"/>
          <p:nvPr/>
        </p:nvSpPr>
        <p:spPr>
          <a:xfrm>
            <a:off x="2974794" y="2351364"/>
            <a:ext cx="3237393" cy="13629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Faire la fiche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Jouer au mistigri des antonymes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0579858-C2DF-11AB-D5F3-A50EDE1EF8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784" y="1578335"/>
            <a:ext cx="2798844" cy="3119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151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117</Words>
  <Application>Microsoft Office PowerPoint</Application>
  <PresentationFormat>Grand écran</PresentationFormat>
  <Paragraphs>38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Lecture offerte</vt:lpstr>
      <vt:lpstr>Récitation du poème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41</cp:revision>
  <dcterms:created xsi:type="dcterms:W3CDTF">2021-07-17T07:25:24Z</dcterms:created>
  <dcterms:modified xsi:type="dcterms:W3CDTF">2022-08-01T12:52:00Z</dcterms:modified>
</cp:coreProperties>
</file>